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FF00"/>
    <a:srgbClr val="008000"/>
    <a:srgbClr val="FF33CC"/>
    <a:srgbClr val="99FF66"/>
    <a:srgbClr val="00FF00"/>
    <a:srgbClr val="FF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CF069-9190-43B8-BAB6-96B47D23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84732-367B-41BF-9DA3-4EB027958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5F059-1AF8-4262-886D-51AADD4B4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8CD9B-421C-487A-A8A6-F2524649A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C99E0-8D11-4214-ADE0-59E198771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94381-1424-43F4-AB47-6D35C0199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AF76D-2419-42F4-898A-B0C034ABC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F1861-D552-4E6D-816F-F7EA77E23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F7AE8-66DB-44CA-A391-45F3D3DAB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447C-B8B2-4BAD-BDEC-9481165AE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2CC48-DF13-43D8-A612-7AD4E9DDB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BE80372-28AF-4692-BDDD-6D176E4F3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2057400"/>
            <a:ext cx="5181600" cy="833438"/>
          </a:xfrm>
          <a:prstGeom prst="rect">
            <a:avLst/>
          </a:prstGeom>
          <a:solidFill>
            <a:srgbClr val="FFFF66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Môn : Kể chuyện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505200" y="28956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Tuần 30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676400" y="3276600"/>
            <a:ext cx="6148388" cy="1249363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/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 i="1" u="sng"/>
              <a:t>Kiểm tra bài cũ</a:t>
            </a:r>
            <a:r>
              <a:rPr lang="en-US"/>
              <a:t> :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2209800" y="2057400"/>
            <a:ext cx="6172200" cy="11430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FF99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Đôi cánh của Ngựa Trắng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24200" y="-138113"/>
            <a:ext cx="434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600" u="sng"/>
              <a:t>Kể chuyện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295400" y="457200"/>
            <a:ext cx="6400800" cy="1219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00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-304800" y="0"/>
            <a:ext cx="2667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>
                <a:solidFill>
                  <a:schemeClr val="accent2"/>
                </a:solidFill>
              </a:rPr>
              <a:t>S/117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" y="2055813"/>
            <a:ext cx="89154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Đề bài</a:t>
            </a:r>
            <a:r>
              <a:rPr lang="en-US"/>
              <a:t> : Kể lại một câu chuyện em đã được nghe , được đọc về du lịch hay thám hiểm.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209800" y="35814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715000" y="35814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066800" y="4267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191000" y="4267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/>
      <p:bldP spid="4103" grpId="0"/>
      <p:bldP spid="4104" grpId="0" animBg="1"/>
      <p:bldP spid="4105" grpId="0" animBg="1"/>
      <p:bldP spid="4106" grpId="0" animBg="1"/>
      <p:bldP spid="4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04800" y="0"/>
            <a:ext cx="3581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28600" y="1030288"/>
            <a:ext cx="8686800" cy="53705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  </a:t>
            </a:r>
            <a:r>
              <a:rPr lang="en-US" sz="3600"/>
              <a:t>1. Những câu chuyện có thật :</a:t>
            </a:r>
          </a:p>
          <a:p>
            <a:pPr>
              <a:spcBef>
                <a:spcPct val="50000"/>
              </a:spcBef>
            </a:pPr>
            <a:r>
              <a:rPr lang="en-US" sz="3600"/>
              <a:t>  - Các cuộc thám hiểm của Cô-lôm-bô từ 1492 đến 1504 phát hiện ra Châu Mỹ.</a:t>
            </a:r>
          </a:p>
          <a:p>
            <a:pPr>
              <a:spcBef>
                <a:spcPct val="50000"/>
              </a:spcBef>
            </a:pPr>
            <a:r>
              <a:rPr lang="en-US" sz="3600"/>
              <a:t>  - Chuyến đi vòng quanh thế giới của Ma-gien-lăng.</a:t>
            </a:r>
          </a:p>
          <a:p>
            <a:pPr>
              <a:spcBef>
                <a:spcPct val="50000"/>
              </a:spcBef>
            </a:pPr>
            <a:r>
              <a:rPr lang="en-US" sz="3600"/>
              <a:t>  - Các cuộc thám hiểm Bắc Cực, Nam Cực, chinh phục đỉnh núi Ê-vơ-rét, …của nhiều nhà khoa học, thể thao,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0"/>
            <a:ext cx="3581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066800"/>
            <a:ext cx="9067800" cy="50355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 2. Những câu chuyện tưởng tượng :</a:t>
            </a:r>
          </a:p>
          <a:p>
            <a:pPr>
              <a:spcBef>
                <a:spcPct val="50000"/>
              </a:spcBef>
            </a:pPr>
            <a:r>
              <a:rPr lang="en-US" sz="3600"/>
              <a:t>  - Hai vạn dặm dưới đáy biển, Tám mươi ngày vòng quanh thế giới, Cuộc du hành vào lòng đất, Năm tuần trên khinh khí cầu của Véc-nơ.</a:t>
            </a:r>
          </a:p>
          <a:p>
            <a:pPr>
              <a:spcBef>
                <a:spcPct val="50000"/>
              </a:spcBef>
            </a:pPr>
            <a:r>
              <a:rPr lang="en-US" sz="3600"/>
              <a:t>  - Gu-li-vơ du kích của xúyp, Dế Mèn phiêu lưu ký của Tô Hoài, Cuộc du lịch kì diệu của Nin Hơ-gớc-xơn của La-gớc-lốp,…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2362200"/>
            <a:ext cx="7924800" cy="1565275"/>
          </a:xfrm>
          <a:prstGeom prst="rect">
            <a:avLst/>
          </a:prstGeom>
          <a:solidFill>
            <a:srgbClr val="99FF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 Học sinh nối tiếp giới thiệu câu chuyện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" y="547688"/>
            <a:ext cx="8839200" cy="5700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i="1" u="sng"/>
              <a:t>Dàn ý</a:t>
            </a:r>
            <a:r>
              <a:rPr lang="en-US" sz="4000"/>
              <a:t> :</a:t>
            </a:r>
          </a:p>
          <a:p>
            <a:pPr>
              <a:spcBef>
                <a:spcPct val="50000"/>
              </a:spcBef>
            </a:pPr>
            <a:r>
              <a:rPr lang="en-US" sz="4000"/>
              <a:t>  + Giới thiệu câu chuyện, nhân vật.</a:t>
            </a:r>
          </a:p>
          <a:p>
            <a:pPr>
              <a:spcBef>
                <a:spcPct val="50000"/>
              </a:spcBef>
            </a:pPr>
            <a:r>
              <a:rPr lang="en-US" sz="4000"/>
              <a:t>  + Mở đầu câu chuyện ( chuyện xảy ra khi nào ? ở đâu )</a:t>
            </a:r>
          </a:p>
          <a:p>
            <a:pPr>
              <a:spcBef>
                <a:spcPct val="50000"/>
              </a:spcBef>
            </a:pPr>
            <a:r>
              <a:rPr lang="en-US" sz="4000"/>
              <a:t>  + Diễn biến câu chuyện.</a:t>
            </a:r>
          </a:p>
          <a:p>
            <a:pPr>
              <a:spcBef>
                <a:spcPct val="50000"/>
              </a:spcBef>
            </a:pPr>
            <a:r>
              <a:rPr lang="en-US" sz="4000"/>
              <a:t>  + Kết thúc câu chuyện. ( Số phận hoặc tình trạng nhân vật chính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3" grpId="1" animBg="1"/>
      <p:bldP spid="71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2895600"/>
            <a:ext cx="6248400" cy="823913"/>
          </a:xfrm>
          <a:prstGeom prst="rect">
            <a:avLst/>
          </a:prstGeom>
          <a:solidFill>
            <a:srgbClr val="FF33CC"/>
          </a:solidFill>
          <a:ln w="9525">
            <a:noFill/>
            <a:miter lim="800000"/>
            <a:headEnd/>
            <a:tailEnd/>
          </a:ln>
          <a:effectLst>
            <a:prstShdw prst="shdw17" dist="224686" dir="13362563">
              <a:srgbClr val="FFFF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</a:t>
            </a:r>
            <a:r>
              <a:rPr lang="en-US" i="1"/>
              <a:t>Kể nhóm 2</a:t>
            </a:r>
          </a:p>
        </p:txBody>
      </p:sp>
      <p:sp>
        <p:nvSpPr>
          <p:cNvPr id="8198" name="AutoShape 6"/>
          <p:cNvSpPr>
            <a:spLocks/>
          </p:cNvSpPr>
          <p:nvPr/>
        </p:nvSpPr>
        <p:spPr bwMode="auto">
          <a:xfrm>
            <a:off x="3276600" y="2743200"/>
            <a:ext cx="3505200" cy="914400"/>
          </a:xfrm>
          <a:prstGeom prst="accentBorderCallout1">
            <a:avLst>
              <a:gd name="adj1" fmla="val 12500"/>
              <a:gd name="adj2" fmla="val -2176"/>
              <a:gd name="adj3" fmla="val 168579"/>
              <a:gd name="adj4" fmla="val -5004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prstShdw prst="shdw13" dist="194273" dir="15521404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en-US" i="1"/>
              <a:t>Thi kể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4114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 i="1" u="sng"/>
              <a:t>Kỳ sau</a:t>
            </a:r>
            <a:r>
              <a:rPr lang="en-US"/>
              <a:t> :</a:t>
            </a: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685800" y="1219200"/>
            <a:ext cx="7924800" cy="1371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Kể chuyện được chứng kiến hoặc tham gia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4953000" y="5105400"/>
            <a:ext cx="2524125" cy="838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TopRight"/>
              <a:lightRig rig="legacyFlat3" dir="b"/>
            </a:scene3d>
            <a:sp3d extrusionH="8874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Thiên Long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Hoàng Phy</dc:creator>
  <cp:lastModifiedBy>CSTeam</cp:lastModifiedBy>
  <cp:revision>4</cp:revision>
  <dcterms:created xsi:type="dcterms:W3CDTF">2002-07-29T01:15:26Z</dcterms:created>
  <dcterms:modified xsi:type="dcterms:W3CDTF">2016-06-30T02:01:38Z</dcterms:modified>
</cp:coreProperties>
</file>